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45" r:id="rId2"/>
    <p:sldId id="258" r:id="rId3"/>
    <p:sldId id="257" r:id="rId4"/>
    <p:sldId id="260" r:id="rId5"/>
    <p:sldId id="341" r:id="rId6"/>
    <p:sldId id="261" r:id="rId7"/>
    <p:sldId id="262" r:id="rId8"/>
    <p:sldId id="263" r:id="rId9"/>
    <p:sldId id="264" r:id="rId10"/>
    <p:sldId id="356" r:id="rId11"/>
    <p:sldId id="266" r:id="rId12"/>
    <p:sldId id="312" r:id="rId13"/>
    <p:sldId id="313" r:id="rId14"/>
    <p:sldId id="267" r:id="rId15"/>
    <p:sldId id="268" r:id="rId16"/>
    <p:sldId id="269" r:id="rId17"/>
    <p:sldId id="275" r:id="rId18"/>
    <p:sldId id="272" r:id="rId19"/>
    <p:sldId id="274" r:id="rId20"/>
    <p:sldId id="278" r:id="rId21"/>
    <p:sldId id="277" r:id="rId22"/>
    <p:sldId id="276" r:id="rId23"/>
    <p:sldId id="279" r:id="rId24"/>
    <p:sldId id="280" r:id="rId25"/>
    <p:sldId id="281" r:id="rId26"/>
    <p:sldId id="289" r:id="rId27"/>
    <p:sldId id="290" r:id="rId28"/>
    <p:sldId id="291" r:id="rId29"/>
    <p:sldId id="292" r:id="rId30"/>
    <p:sldId id="293" r:id="rId31"/>
    <p:sldId id="318" r:id="rId32"/>
    <p:sldId id="317" r:id="rId33"/>
    <p:sldId id="315" r:id="rId34"/>
    <p:sldId id="316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9" r:id="rId53"/>
    <p:sldId id="259" r:id="rId54"/>
    <p:sldId id="342" r:id="rId55"/>
    <p:sldId id="344" r:id="rId56"/>
    <p:sldId id="322" r:id="rId57"/>
    <p:sldId id="328" r:id="rId58"/>
    <p:sldId id="324" r:id="rId59"/>
    <p:sldId id="329" r:id="rId60"/>
    <p:sldId id="326" r:id="rId61"/>
    <p:sldId id="330" r:id="rId62"/>
    <p:sldId id="325" r:id="rId63"/>
    <p:sldId id="332" r:id="rId64"/>
    <p:sldId id="323" r:id="rId65"/>
    <p:sldId id="331" r:id="rId66"/>
    <p:sldId id="333" r:id="rId67"/>
    <p:sldId id="336" r:id="rId68"/>
    <p:sldId id="337" r:id="rId69"/>
    <p:sldId id="338" r:id="rId70"/>
    <p:sldId id="265" r:id="rId71"/>
    <p:sldId id="339" r:id="rId72"/>
    <p:sldId id="340" r:id="rId7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D772A-8B33-4826-9F25-8C15D58E2DEA}" type="datetimeFigureOut">
              <a:rPr lang="fr-FR" smtClean="0"/>
              <a:pPr/>
              <a:t>18/05/2017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2A7D-0566-422F-BD8E-6348F7B2F5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3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2A7D-0566-422F-BD8E-6348F7B2F574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57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10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60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94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5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34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32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84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22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84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53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FA8D-C138-4D4D-A6DE-872C0F22DD1D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B6C5B-7D9A-4951-A037-7315DB9B29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28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29.pn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0.png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1.pn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2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3.png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4.pn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5.pn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6.pn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7.pn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43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74638"/>
            <a:ext cx="5832648" cy="6245236"/>
          </a:xfrm>
        </p:spPr>
      </p:pic>
    </p:spTree>
    <p:extLst>
      <p:ext uri="{BB962C8B-B14F-4D97-AF65-F5344CB8AC3E}">
        <p14:creationId xmlns:p14="http://schemas.microsoft.com/office/powerpoint/2010/main" val="103589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mes documents\animation\prépa\paye ta veillée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909283"/>
            <a:ext cx="6460424" cy="30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mes documents\animation\prépa\paye ta veillée\paye ta repons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6" y="391790"/>
            <a:ext cx="8683527" cy="12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 rot="822095">
            <a:off x="3756031" y="1469595"/>
            <a:ext cx="4018121" cy="22346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Bonus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dirty="0"/>
          </a:p>
        </p:txBody>
      </p:sp>
      <p:pic>
        <p:nvPicPr>
          <p:cNvPr id="1028" name="Picture 4" descr="D:\mes documents\animation\prépa\paye ta veillée\prepa jeu\titre &amp; autre\caram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7" y="3659964"/>
            <a:ext cx="6503352" cy="20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5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88" y="2776404"/>
            <a:ext cx="6840760" cy="3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7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88" y="2776404"/>
            <a:ext cx="6840760" cy="3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15756"/>
            <a:ext cx="4440467" cy="63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88" y="2776404"/>
            <a:ext cx="6840760" cy="3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15756"/>
            <a:ext cx="4440467" cy="63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5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es documents\animation\prépa\paye ta veillée\mime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99489"/>
            <a:ext cx="3744416" cy="36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860981" y="1527175"/>
            <a:ext cx="26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ompier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1/16</a:t>
            </a:r>
          </a:p>
        </p:txBody>
      </p:sp>
    </p:spTree>
    <p:extLst>
      <p:ext uri="{BB962C8B-B14F-4D97-AF65-F5344CB8AC3E}">
        <p14:creationId xmlns:p14="http://schemas.microsoft.com/office/powerpoint/2010/main" val="113847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56875" y="1527175"/>
            <a:ext cx="2421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Ecrivain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mes documents\animation\prépa\paye ta veillée\mime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9027"/>
            <a:ext cx="3744416" cy="36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9456" y="4365104"/>
            <a:ext cx="1535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2/16</a:t>
            </a:r>
          </a:p>
        </p:txBody>
      </p:sp>
    </p:spTree>
    <p:extLst>
      <p:ext uri="{BB962C8B-B14F-4D97-AF65-F5344CB8AC3E}">
        <p14:creationId xmlns:p14="http://schemas.microsoft.com/office/powerpoint/2010/main" val="30374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26964" y="1527175"/>
            <a:ext cx="248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Docteur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2" descr="D:\mes documents\animation\prépa\paye ta veillée\mime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40" y="2398011"/>
            <a:ext cx="3744416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3/16</a:t>
            </a:r>
          </a:p>
        </p:txBody>
      </p:sp>
    </p:spTree>
    <p:extLst>
      <p:ext uri="{BB962C8B-B14F-4D97-AF65-F5344CB8AC3E}">
        <p14:creationId xmlns:p14="http://schemas.microsoft.com/office/powerpoint/2010/main" val="284296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es documents\animation\prépa\paye ta veillée\mime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73657"/>
            <a:ext cx="4093424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470591" y="1527175"/>
            <a:ext cx="339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Professeur 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02388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es documents\animation\prépa\paye ta veillée\mime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74" y="2486965"/>
            <a:ext cx="38958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51587" y="1527175"/>
            <a:ext cx="243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Serpent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51512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mes documents\animation\prépa\paye ta veillée\prepa jeu\titre &amp; autre\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8" y="2492896"/>
            <a:ext cx="5923852" cy="40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8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258561" y="1527175"/>
            <a:ext cx="181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poule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mes documents\animation\prépa\paye ta veillée\mime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424113"/>
            <a:ext cx="3758158" cy="36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40017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mes documents\animation\prépa\paye ta veillée\mime\pingouin-dessin-anime_17-702163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59" y="2372988"/>
            <a:ext cx="3666681" cy="3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816292" y="1527175"/>
            <a:ext cx="2702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Pingouin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79344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mes documents\animation\prépa\paye ta veillée\mime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69996"/>
            <a:ext cx="3810000" cy="35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301041" y="1527175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Lapin</a:t>
            </a:r>
          </a:p>
        </p:txBody>
      </p:sp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8/16</a:t>
            </a:r>
          </a:p>
        </p:txBody>
      </p:sp>
    </p:spTree>
    <p:extLst>
      <p:ext uri="{BB962C8B-B14F-4D97-AF65-F5344CB8AC3E}">
        <p14:creationId xmlns:p14="http://schemas.microsoft.com/office/powerpoint/2010/main" val="412909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mime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5"/>
            <a:ext cx="3672408" cy="3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377953" y="1527175"/>
            <a:ext cx="157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Boxe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8622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817896" y="1527175"/>
            <a:ext cx="2699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Natation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57438"/>
            <a:ext cx="3744416" cy="361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10/16</a:t>
            </a:r>
          </a:p>
        </p:txBody>
      </p:sp>
    </p:spTree>
    <p:extLst>
      <p:ext uri="{BB962C8B-B14F-4D97-AF65-F5344CB8AC3E}">
        <p14:creationId xmlns:p14="http://schemas.microsoft.com/office/powerpoint/2010/main" val="242985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9557"/>
            <a:ext cx="3744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780611" y="1527175"/>
            <a:ext cx="277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Tir à l’arc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11/16</a:t>
            </a:r>
          </a:p>
        </p:txBody>
      </p:sp>
    </p:spTree>
    <p:extLst>
      <p:ext uri="{BB962C8B-B14F-4D97-AF65-F5344CB8AC3E}">
        <p14:creationId xmlns:p14="http://schemas.microsoft.com/office/powerpoint/2010/main" val="341634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660915" y="1527175"/>
            <a:ext cx="1013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79" y="2343494"/>
            <a:ext cx="3810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12/16</a:t>
            </a:r>
          </a:p>
        </p:txBody>
      </p:sp>
    </p:spTree>
    <p:extLst>
      <p:ext uri="{BB962C8B-B14F-4D97-AF65-F5344CB8AC3E}">
        <p14:creationId xmlns:p14="http://schemas.microsoft.com/office/powerpoint/2010/main" val="1399122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94066" y="1527175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Banane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0952"/>
            <a:ext cx="3810000" cy="338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13/16</a:t>
            </a:r>
          </a:p>
        </p:txBody>
      </p:sp>
    </p:spTree>
    <p:extLst>
      <p:ext uri="{BB962C8B-B14F-4D97-AF65-F5344CB8AC3E}">
        <p14:creationId xmlns:p14="http://schemas.microsoft.com/office/powerpoint/2010/main" val="246177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633327" y="1527175"/>
            <a:ext cx="3068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Tour Eiffel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7" y="2368084"/>
            <a:ext cx="3694145" cy="369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14/16</a:t>
            </a:r>
          </a:p>
        </p:txBody>
      </p:sp>
    </p:spTree>
    <p:extLst>
      <p:ext uri="{BB962C8B-B14F-4D97-AF65-F5344CB8AC3E}">
        <p14:creationId xmlns:p14="http://schemas.microsoft.com/office/powerpoint/2010/main" val="46089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058186" y="1527175"/>
            <a:ext cx="221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Dormir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6724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15/16</a:t>
            </a:r>
          </a:p>
        </p:txBody>
      </p:sp>
    </p:spTree>
    <p:extLst>
      <p:ext uri="{BB962C8B-B14F-4D97-AF65-F5344CB8AC3E}">
        <p14:creationId xmlns:p14="http://schemas.microsoft.com/office/powerpoint/2010/main" val="172136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es documents\animation\prépa\paye ta veillée\Sans titre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0"/>
            <a:ext cx="4104456" cy="6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555918" y="1527175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Slip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8884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16/16</a:t>
            </a:r>
          </a:p>
        </p:txBody>
      </p:sp>
    </p:spTree>
    <p:extLst>
      <p:ext uri="{BB962C8B-B14F-4D97-AF65-F5344CB8AC3E}">
        <p14:creationId xmlns:p14="http://schemas.microsoft.com/office/powerpoint/2010/main" val="3206558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55090" y="43651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510787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0.01233 -0.01644 0.05712 -0.03241 0.07257 -0.03241 C 0.17118 -0.03241 0.2724 0.22268 0.2724 0.47801 C 0.2724 0.3493 0.32326 0.22268 0.37118 0.22268 C 0.42205 0.22268 0.46979 0.35116 0.46979 0.47801 C 0.46979 0.41458 0.49514 0.3493 0.52049 0.3493 C 0.54601 0.3493 0.57135 0.41273 0.57135 0.47801 C 0.57135 0.44537 0.58385 0.41458 0.59653 0.41458 C 0.6092 0.41458 0.62188 0.44722 0.62188 0.47801 C 0.62188 0.46134 0.62847 0.44537 0.63455 0.44537 C 0.63785 0.44537 0.64722 0.4618 0.64722 0.47801 C 0.64722 0.46991 0.65052 0.46134 0.65382 0.46134 C 0.65382 0.46319 0.66042 0.46944 0.66042 0.47801 C 0.66042 0.47361 0.66042 0.46991 0.66372 0.46991 C 0.66372 0.47176 0.66701 0.47407 0.66701 0.47801 C 0.66701 0.47592 0.66701 0.47361 0.66701 0.47176 C 0.67031 0.47176 0.67031 0.47361 0.67031 0.47592 C 0.67361 0.47592 0.67361 0.47407 0.67361 0.47176 C 0.67726 0.47176 0.67726 0.47361 0.67726 0.47592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88" y="2776404"/>
            <a:ext cx="6840760" cy="3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3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88" y="2776404"/>
            <a:ext cx="6840760" cy="3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59" y="764705"/>
            <a:ext cx="4513042" cy="63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88" y="2776404"/>
            <a:ext cx="6840760" cy="3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59" y="764705"/>
            <a:ext cx="4513042" cy="63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5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es documents\animation\prépa\paye ta veillée\mime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99489"/>
            <a:ext cx="3744416" cy="36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013268" y="1527175"/>
            <a:ext cx="2308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Policier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1/16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73722"/>
            <a:ext cx="3744416" cy="35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4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4581637" y="1381210"/>
            <a:ext cx="4858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Chef d’orchestre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mes documents\animation\prépa\paye ta veillée\mime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9027"/>
            <a:ext cx="3744416" cy="36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9456" y="4365104"/>
            <a:ext cx="1535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2/16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0157"/>
            <a:ext cx="374441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6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829760" y="1527175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Cuisinier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2" descr="D:\mes documents\animation\prépa\paye ta veillée\mime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40" y="2398011"/>
            <a:ext cx="3744416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3/16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98011"/>
            <a:ext cx="393948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12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es documents\animation\prépa\paye ta veillée\mime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73657"/>
            <a:ext cx="4093424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62651" y="1527175"/>
            <a:ext cx="240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Peintre 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8" y="2371714"/>
            <a:ext cx="3810000" cy="368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es documents\animation\prépa\paye ta veillée\Sans titre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0"/>
            <a:ext cx="4104456" cy="6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69" y="-33736"/>
            <a:ext cx="4977369" cy="71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2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accel="100000" fill="hold">
                                          <p:stCondLst>
                                            <p:cond delay="5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accel="100000" fill="hold">
                                          <p:stCondLst>
                                            <p:cond delay="5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es documents\animation\prépa\paye ta veillée\mime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74" y="2486965"/>
            <a:ext cx="38958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260966" y="1527175"/>
            <a:ext cx="181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Chien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06193"/>
            <a:ext cx="3810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81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059213" y="1527175"/>
            <a:ext cx="2216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Canard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mes documents\animation\prépa\paye ta veillée\mime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424113"/>
            <a:ext cx="3758158" cy="36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74" y="2424113"/>
            <a:ext cx="3742833" cy="366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90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mes documents\animation\prépa\paye ta veillée\mime\pingouin-dessin-anime_17-702163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59" y="2372988"/>
            <a:ext cx="3666681" cy="3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78004" y="1527175"/>
            <a:ext cx="2379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Poisson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85" y="2372988"/>
            <a:ext cx="3810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61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mes documents\animation\prépa\paye ta veillée\mime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69996"/>
            <a:ext cx="3810000" cy="35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574755" y="1527175"/>
            <a:ext cx="3185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Grenouille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8/16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78" y="2469996"/>
            <a:ext cx="3944471" cy="355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68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mes documents\animation\prépa\paye ta veillée\mime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5"/>
            <a:ext cx="3672408" cy="3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02119" y="1527175"/>
            <a:ext cx="2531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Football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456" y="4365104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/16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7" y="2276871"/>
            <a:ext cx="3852253" cy="38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06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181875" y="1527175"/>
            <a:ext cx="1971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Rugby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57438"/>
            <a:ext cx="3744416" cy="361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10/16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6476"/>
            <a:ext cx="3888432" cy="35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10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9557"/>
            <a:ext cx="3744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959604" y="1527175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Escrime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11/16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70" y="2425944"/>
            <a:ext cx="3847185" cy="351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83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634962" y="1527175"/>
            <a:ext cx="3065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Ping-Pong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79" y="2343494"/>
            <a:ext cx="3810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12/16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07" y="2504467"/>
            <a:ext cx="3726601" cy="354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454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498387" y="1527175"/>
            <a:ext cx="3338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Ordinateur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0952"/>
            <a:ext cx="3810000" cy="338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13/16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88" y="2410397"/>
            <a:ext cx="3842412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90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7" y="2368084"/>
            <a:ext cx="3694145" cy="369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14/16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33" y="2368084"/>
            <a:ext cx="4043591" cy="369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633206" y="965712"/>
            <a:ext cx="30745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Statue de </a:t>
            </a:r>
          </a:p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liberté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12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es documents\animation\prépa\paye ta veillée\Sans titre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0"/>
            <a:ext cx="4104456" cy="6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69" y="-33736"/>
            <a:ext cx="4977369" cy="71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2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6177481" y="1527175"/>
            <a:ext cx="1980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Clown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6724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15/16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92" y="2254727"/>
            <a:ext cx="3920860" cy="392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66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90046">
            <a:off x="5489500" y="1527174"/>
            <a:ext cx="3337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Super </a:t>
            </a:r>
            <a:r>
              <a:rPr lang="fr-FR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hero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8884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927" y="436510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16/16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86446"/>
            <a:ext cx="3744416" cy="363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16088"/>
            <a:ext cx="3600400" cy="37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30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s documents\animation\prépa\paye ta veillée\mi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0" y="188640"/>
            <a:ext cx="8847584" cy="16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animation\prépa\paye ta veillée\cad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0" y="1988840"/>
            <a:ext cx="4735600" cy="44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55090" y="43651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064790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0.01233 -0.01644 0.05712 -0.03241 0.07257 -0.03241 C 0.17118 -0.03241 0.2724 0.22268 0.2724 0.47801 C 0.2724 0.3493 0.32326 0.22268 0.37118 0.22268 C 0.42205 0.22268 0.46979 0.35116 0.46979 0.47801 C 0.46979 0.41458 0.49514 0.3493 0.52049 0.3493 C 0.54601 0.3493 0.57135 0.41273 0.57135 0.47801 C 0.57135 0.44537 0.58385 0.41458 0.59653 0.41458 C 0.6092 0.41458 0.62188 0.44722 0.62188 0.47801 C 0.62188 0.46134 0.62847 0.44537 0.63455 0.44537 C 0.63785 0.44537 0.64722 0.4618 0.64722 0.47801 C 0.64722 0.46991 0.65052 0.46134 0.65382 0.46134 C 0.65382 0.46319 0.66042 0.46944 0.66042 0.47801 C 0.66042 0.47361 0.66042 0.46991 0.66372 0.46991 C 0.66372 0.47176 0.66701 0.47407 0.66701 0.47801 C 0.66701 0.47592 0.66701 0.47361 0.66701 0.47176 C 0.67031 0.47176 0.67031 0.47361 0.67031 0.47592 C 0.67361 0.47592 0.67361 0.47407 0.67361 0.47176 C 0.67726 0.47176 0.67726 0.47361 0.67726 0.47592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D:\mes documents\animation\prépa\paye ta veillée\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" y="3284984"/>
            <a:ext cx="5762093" cy="26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7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9160" y="1844824"/>
            <a:ext cx="525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doit-on dire?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87226" y="3198299"/>
            <a:ext cx="282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orque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9616" y="5307595"/>
            <a:ext cx="3164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Une orque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73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9160" y="1844824"/>
            <a:ext cx="525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doit-on dire?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87226" y="3198299"/>
            <a:ext cx="282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orque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9616" y="5307595"/>
            <a:ext cx="3164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Une orque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5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2919" y="1844824"/>
            <a:ext cx="4244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 est Zelda?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23685" y="3198299"/>
            <a:ext cx="4456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déesse </a:t>
            </a:r>
            <a:r>
              <a:rPr lang="fr-F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Hylia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7372" y="5169095"/>
            <a:ext cx="3179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petit garçon </a:t>
            </a:r>
          </a:p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vêtu de vert</a:t>
            </a:r>
            <a:endParaRPr lang="fr-F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18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2919" y="1844824"/>
            <a:ext cx="4244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 est Zelda?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23685" y="3198299"/>
            <a:ext cx="4456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déesse </a:t>
            </a:r>
            <a:r>
              <a:rPr lang="fr-F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Hylia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7372" y="5169095"/>
            <a:ext cx="3179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petit garçon </a:t>
            </a:r>
          </a:p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vêtu de vert</a:t>
            </a:r>
            <a:endParaRPr lang="fr-F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07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2904" y="1844824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2+2x4=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5787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53901" y="319829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611" y="530759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00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2904" y="1844824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2+2x4=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5787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53901" y="319829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611" y="530759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06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es documents\animation\prépa\paye ta veillée\Sans titre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0"/>
            <a:ext cx="4104456" cy="6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69" y="-33736"/>
            <a:ext cx="4977369" cy="71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mes documents\animation\prépa\paye ta veillée\to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764"/>
            <a:ext cx="4725422" cy="66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5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accel="100000" fill="hold">
                                          <p:stCondLst>
                                            <p:cond delay="5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accel="100000" fill="hold">
                                          <p:stCondLst>
                                            <p:cond delay="5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264" y="1844824"/>
            <a:ext cx="8481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 je double le 2</a:t>
            </a:r>
            <a:r>
              <a:rPr lang="fr-FR" sz="4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ème</a:t>
            </a:r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je suis donc? </a:t>
            </a:r>
            <a:endParaRPr lang="fr-F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71670" y="292893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88216" y="3198299"/>
            <a:ext cx="24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Premier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814" y="5307595"/>
            <a:ext cx="3020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Deuxième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86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264" y="1844824"/>
            <a:ext cx="8481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 je double le 2</a:t>
            </a:r>
            <a:r>
              <a:rPr lang="fr-FR" sz="4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ème</a:t>
            </a:r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je suis donc? </a:t>
            </a:r>
            <a:endParaRPr lang="fr-F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88216" y="3198299"/>
            <a:ext cx="24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Premier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814" y="5307595"/>
            <a:ext cx="3020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Deuxième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7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9463" y="1844824"/>
            <a:ext cx="4211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Deux bosses? 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935145" y="3198299"/>
            <a:ext cx="35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Dromadaire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0780" y="5307595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Chameau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02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9463" y="1844824"/>
            <a:ext cx="4211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Deux bosses? 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935145" y="3198299"/>
            <a:ext cx="35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Dromadaire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0780" y="5307595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Chameau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2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0683" y="1844824"/>
            <a:ext cx="73289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Combien faut-il de litre d’eau pour </a:t>
            </a:r>
          </a:p>
          <a:p>
            <a:pPr algn="ctr"/>
            <a:r>
              <a:rPr lang="fr-FR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qu’une poule puisse pondre un œuf ?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787172" y="3198299"/>
            <a:ext cx="182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litre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793" y="5307595"/>
            <a:ext cx="234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0,5 litre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2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mes documents\animation\prépa\paye ta veillée\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" y="425926"/>
            <a:ext cx="8861883" cy="16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0683" y="1844824"/>
            <a:ext cx="73289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Combien faut-il de litre d’eau pour </a:t>
            </a:r>
          </a:p>
          <a:p>
            <a:pPr algn="ctr"/>
            <a:r>
              <a:rPr lang="fr-FR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qu’une poule puisse pondre un œuf ?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2924944"/>
            <a:ext cx="5400600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051720" y="4941168"/>
            <a:ext cx="5400600" cy="1656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87172" y="3198299"/>
            <a:ext cx="182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litre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793" y="5307595"/>
            <a:ext cx="234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0,5 litre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87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D:\mes documents\animation\prépa\paye ta veillée\pyram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975" y="260648"/>
            <a:ext cx="9629950" cy="15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es documents\animation\prépa\paye ta veillée\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6120680" cy="28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7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D:\mes documents\animation\prépa\paye ta veillée\pyram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975" y="260648"/>
            <a:ext cx="9629950" cy="15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D:\mes documents\animation\prépa\crono ppt 3 mi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59964"/>
            <a:ext cx="3524250" cy="20383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594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81000"/>
    </mc:Choice>
    <mc:Fallback>
      <p:transition advClick="0" advTm="181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D:\mes documents\animation\prépa\paye ta veillée\pyram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975" y="260648"/>
            <a:ext cx="9629950" cy="15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4293096"/>
            <a:ext cx="3207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 over </a:t>
            </a:r>
          </a:p>
        </p:txBody>
      </p:sp>
    </p:spTree>
    <p:extLst>
      <p:ext uri="{BB962C8B-B14F-4D97-AF65-F5344CB8AC3E}">
        <p14:creationId xmlns:p14="http://schemas.microsoft.com/office/powerpoint/2010/main" val="188057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D:\mes documents\animation\prépa\paye ta veillée\Sans titre 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747464"/>
            <a:ext cx="35528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363200" y="35149"/>
            <a:ext cx="5976664" cy="2808312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365346">
            <a:off x="1932478" y="872448"/>
            <a:ext cx="2603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otaux…</a:t>
            </a:r>
          </a:p>
        </p:txBody>
      </p:sp>
      <p:pic>
        <p:nvPicPr>
          <p:cNvPr id="1027" name="Picture 3" descr="D:\mes documents\animation\prépa\paye ta veillée\prepa jeu\titre &amp; autre\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8" y="2492896"/>
            <a:ext cx="5923852" cy="40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2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es documents\animation\prépa\paye ta veillée\Sans titre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0"/>
            <a:ext cx="4104456" cy="6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69" y="-33736"/>
            <a:ext cx="4977369" cy="71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mes documents\animation\prépa\paye ta veillée\to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764"/>
            <a:ext cx="4725422" cy="66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9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52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dissolve/>
      </p:transition>
    </mc:Choice>
    <mc:Fallback>
      <p:transition spd="slow">
        <p:dissolv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4372"/>
            <a:ext cx="4978383" cy="71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mes documents\animation\prépa\paye ta veillée\Sans titre 1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104">
            <a:off x="5182648" y="2239233"/>
            <a:ext cx="3143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7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60804"/>
            <a:ext cx="4978383" cy="69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D:\mes documents\animation\prépa\paye ta veillée\Sans titre 1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482">
            <a:off x="486338" y="2530262"/>
            <a:ext cx="3143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es documents\animation\prépa\paye ta veillée\tv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69" y="-33736"/>
            <a:ext cx="4977369" cy="71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mes documents\animation\prépa\paye ta veillée\to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91" y="215277"/>
            <a:ext cx="4725422" cy="66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65385"/>
      </p:ext>
    </p:extLst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s documents\animation\prépa\paye ta veillée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21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mes documents\animation\prépa\paye ta veillée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909283"/>
            <a:ext cx="6460424" cy="30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mes documents\animation\prépa\paye ta veillée\paye ta repons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6" y="391790"/>
            <a:ext cx="8683527" cy="12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194</Words>
  <Application>Microsoft Office PowerPoint</Application>
  <PresentationFormat>Affichage à l'écran (4:3)</PresentationFormat>
  <Paragraphs>109</Paragraphs>
  <Slides>72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tO_oine'</dc:creator>
  <cp:lastModifiedBy>Antoine .Gauduin</cp:lastModifiedBy>
  <cp:revision>59</cp:revision>
  <dcterms:created xsi:type="dcterms:W3CDTF">2012-02-26T08:11:26Z</dcterms:created>
  <dcterms:modified xsi:type="dcterms:W3CDTF">2017-05-18T07:20:49Z</dcterms:modified>
</cp:coreProperties>
</file>